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83" r:id="rId3"/>
    <p:sldId id="257" r:id="rId4"/>
    <p:sldId id="258" r:id="rId5"/>
    <p:sldId id="259" r:id="rId6"/>
    <p:sldId id="285" r:id="rId7"/>
    <p:sldId id="260" r:id="rId8"/>
    <p:sldId id="263" r:id="rId9"/>
    <p:sldId id="262" r:id="rId10"/>
    <p:sldId id="264" r:id="rId11"/>
    <p:sldId id="266" r:id="rId12"/>
    <p:sldId id="273" r:id="rId13"/>
    <p:sldId id="271" r:id="rId14"/>
    <p:sldId id="269" r:id="rId15"/>
    <p:sldId id="268" r:id="rId16"/>
    <p:sldId id="284" r:id="rId17"/>
    <p:sldId id="270" r:id="rId18"/>
    <p:sldId id="272" r:id="rId19"/>
    <p:sldId id="286" r:id="rId20"/>
    <p:sldId id="267" r:id="rId21"/>
    <p:sldId id="277" r:id="rId22"/>
    <p:sldId id="276" r:id="rId23"/>
    <p:sldId id="278" r:id="rId24"/>
  </p:sldIdLst>
  <p:sldSz cx="10439400" cy="6840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2955" y="1119505"/>
            <a:ext cx="8873490" cy="2381521"/>
          </a:xfrm>
        </p:spPr>
        <p:txBody>
          <a:bodyPr anchor="b"/>
          <a:lstStyle>
            <a:lvl1pPr algn="ctr">
              <a:defRPr sz="59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4925" y="3592866"/>
            <a:ext cx="7829550" cy="1651546"/>
          </a:xfrm>
        </p:spPr>
        <p:txBody>
          <a:bodyPr/>
          <a:lstStyle>
            <a:lvl1pPr marL="0" indent="0" algn="ctr">
              <a:buNone/>
              <a:defRPr sz="2394"/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1978-5C00-4423-AC0B-BBA5A6BAFA5C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7B94-5F0C-4791-8D3E-F7F20954B5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663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1978-5C00-4423-AC0B-BBA5A6BAFA5C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7B94-5F0C-4791-8D3E-F7F20954B5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693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70696" y="364195"/>
            <a:ext cx="2250996" cy="57970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7710" y="364195"/>
            <a:ext cx="6622494" cy="57970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1978-5C00-4423-AC0B-BBA5A6BAFA5C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7B94-5F0C-4791-8D3E-F7F20954B5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551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1978-5C00-4423-AC0B-BBA5A6BAFA5C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7B94-5F0C-4791-8D3E-F7F20954B5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571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272" y="1705386"/>
            <a:ext cx="9003983" cy="2845473"/>
          </a:xfrm>
        </p:spPr>
        <p:txBody>
          <a:bodyPr anchor="b"/>
          <a:lstStyle>
            <a:lvl1pPr>
              <a:defRPr sz="59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272" y="4577779"/>
            <a:ext cx="9003983" cy="1496367"/>
          </a:xfrm>
        </p:spPr>
        <p:txBody>
          <a:bodyPr/>
          <a:lstStyle>
            <a:lvl1pPr marL="0" indent="0">
              <a:buNone/>
              <a:defRPr sz="2394">
                <a:solidFill>
                  <a:schemeClr val="tx1"/>
                </a:solidFill>
              </a:defRPr>
            </a:lvl1pPr>
            <a:lvl2pPr marL="456057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114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8171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4pPr>
            <a:lvl5pPr marL="1824228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5pPr>
            <a:lvl6pPr marL="2280285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6pPr>
            <a:lvl7pPr marL="2736342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7pPr>
            <a:lvl8pPr marL="3192399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8pPr>
            <a:lvl9pPr marL="3648456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1978-5C00-4423-AC0B-BBA5A6BAFA5C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7B94-5F0C-4791-8D3E-F7F20954B5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244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7709" y="1820976"/>
            <a:ext cx="4436745" cy="43402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84946" y="1820976"/>
            <a:ext cx="4436745" cy="43402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1978-5C00-4423-AC0B-BBA5A6BAFA5C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7B94-5F0C-4791-8D3E-F7F20954B5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118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8" y="364197"/>
            <a:ext cx="9003983" cy="1322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070" y="1676882"/>
            <a:ext cx="4416355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0" y="2498697"/>
            <a:ext cx="4416355" cy="3675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84947" y="1676882"/>
            <a:ext cx="4438105" cy="821814"/>
          </a:xfrm>
        </p:spPr>
        <p:txBody>
          <a:bodyPr anchor="b"/>
          <a:lstStyle>
            <a:lvl1pPr marL="0" indent="0">
              <a:buNone/>
              <a:defRPr sz="2394" b="1"/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84947" y="2498697"/>
            <a:ext cx="4438105" cy="3675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1978-5C00-4423-AC0B-BBA5A6BAFA5C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7B94-5F0C-4791-8D3E-F7F20954B5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11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1978-5C00-4423-AC0B-BBA5A6BAFA5C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7B94-5F0C-4791-8D3E-F7F20954B5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860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1978-5C00-4423-AC0B-BBA5A6BAFA5C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7B94-5F0C-4791-8D3E-F7F20954B5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729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9" y="456036"/>
            <a:ext cx="3366978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8105" y="984912"/>
            <a:ext cx="5284946" cy="4861216"/>
          </a:xfrm>
        </p:spPr>
        <p:txBody>
          <a:bodyPr/>
          <a:lstStyle>
            <a:lvl1pPr>
              <a:defRPr sz="3192"/>
            </a:lvl1pPr>
            <a:lvl2pPr>
              <a:defRPr sz="2793"/>
            </a:lvl2pPr>
            <a:lvl3pPr>
              <a:defRPr sz="2394"/>
            </a:lvl3pPr>
            <a:lvl4pPr>
              <a:defRPr sz="1995"/>
            </a:lvl4pPr>
            <a:lvl5pPr>
              <a:defRPr sz="1995"/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069" y="2052161"/>
            <a:ext cx="3366978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1978-5C00-4423-AC0B-BBA5A6BAFA5C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7B94-5F0C-4791-8D3E-F7F20954B5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637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9" y="456036"/>
            <a:ext cx="3366978" cy="1596126"/>
          </a:xfrm>
        </p:spPr>
        <p:txBody>
          <a:bodyPr anchor="b"/>
          <a:lstStyle>
            <a:lvl1pPr>
              <a:defRPr sz="31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38105" y="984912"/>
            <a:ext cx="5284946" cy="4861216"/>
          </a:xfrm>
        </p:spPr>
        <p:txBody>
          <a:bodyPr anchor="t"/>
          <a:lstStyle>
            <a:lvl1pPr marL="0" indent="0">
              <a:buNone/>
              <a:defRPr sz="3192"/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069" y="2052161"/>
            <a:ext cx="3366978" cy="3801883"/>
          </a:xfrm>
        </p:spPr>
        <p:txBody>
          <a:bodyPr/>
          <a:lstStyle>
            <a:lvl1pPr marL="0" indent="0">
              <a:buNone/>
              <a:defRPr sz="1596"/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1978-5C00-4423-AC0B-BBA5A6BAFA5C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57B94-5F0C-4791-8D3E-F7F20954B5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475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7709" y="364197"/>
            <a:ext cx="9003983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709" y="1820976"/>
            <a:ext cx="9003983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709" y="6340167"/>
            <a:ext cx="2348865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1978-5C00-4423-AC0B-BBA5A6BAFA5C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8051" y="6340167"/>
            <a:ext cx="3523298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826" y="6340167"/>
            <a:ext cx="2348865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57B94-5F0C-4791-8D3E-F7F20954B5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58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2114" rtl="0" eaLnBrk="1" latinLnBrk="0" hangingPunct="1">
        <a:lnSpc>
          <a:spcPct val="90000"/>
        </a:lnSpc>
        <a:spcBef>
          <a:spcPct val="0"/>
        </a:spcBef>
        <a:buNone/>
        <a:defRPr sz="43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029" indent="-228029" algn="l" defTabSz="912114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3" kern="1200">
          <a:solidFill>
            <a:schemeClr val="tx1"/>
          </a:solidFill>
          <a:latin typeface="+mn-lt"/>
          <a:ea typeface="+mn-ea"/>
          <a:cs typeface="+mn-cs"/>
        </a:defRPr>
      </a:lvl1pPr>
      <a:lvl2pPr marL="684086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2pPr>
      <a:lvl3pPr marL="1140143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kern="1200">
          <a:solidFill>
            <a:schemeClr val="tx1"/>
          </a:solidFill>
          <a:latin typeface="+mn-lt"/>
          <a:ea typeface="+mn-ea"/>
          <a:cs typeface="+mn-cs"/>
        </a:defRPr>
      </a:lvl3pPr>
      <a:lvl4pPr marL="1596200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2052257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508314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371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428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485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4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1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8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5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2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399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6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E4CF38-4764-4C28-D518-6E1E996F5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5" y="17382"/>
            <a:ext cx="10252969" cy="680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79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034C77-865F-031F-E520-DCE32067F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9" y="275968"/>
            <a:ext cx="10047022" cy="62886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F91FFD-16DB-0C6A-3811-906B0E2C6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93" y="858638"/>
            <a:ext cx="6831013" cy="51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22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EC602AA2-C3F1-59EF-7C12-37354E0BF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6" y="179162"/>
            <a:ext cx="10356348" cy="648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59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02FB4-C6FD-5D3F-C26A-8876BFF46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0"/>
            <a:ext cx="8915402" cy="687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8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8B47D-D8CF-BEF2-55A1-B46EAC4DF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05"/>
            <a:ext cx="10439400" cy="662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03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603BA-8E60-D053-3D8D-772678A55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35"/>
            <a:ext cx="10439400" cy="664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20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E4DB7A-3C08-6851-9FA3-5637048EF3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2"/>
          <a:stretch/>
        </p:blipFill>
        <p:spPr>
          <a:xfrm>
            <a:off x="1" y="1"/>
            <a:ext cx="10439400" cy="6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99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E34B-79F1-98E0-0817-BEB489DD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08" y="2759175"/>
            <a:ext cx="9003983" cy="1322188"/>
          </a:xfrm>
        </p:spPr>
        <p:txBody>
          <a:bodyPr/>
          <a:lstStyle/>
          <a:p>
            <a:pPr algn="ctr"/>
            <a:r>
              <a:rPr lang="en-GB" sz="8800" b="1" dirty="0"/>
              <a:t>Surveys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8662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81D12-D59B-65A1-0023-77A1074F9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6" y="61453"/>
            <a:ext cx="10356348" cy="671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9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D25A7F-7F19-E428-107D-E6D8EEBE5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154" y="-16995"/>
            <a:ext cx="4753091" cy="687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59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E34B-79F1-98E0-0817-BEB489DD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08" y="2759175"/>
            <a:ext cx="9003983" cy="1322188"/>
          </a:xfrm>
        </p:spPr>
        <p:txBody>
          <a:bodyPr/>
          <a:lstStyle/>
          <a:p>
            <a:pPr algn="ctr"/>
            <a:r>
              <a:rPr lang="en-GB" sz="8800" b="1" dirty="0"/>
              <a:t>Product testing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3944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E34B-79F1-98E0-0817-BEB489DD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08" y="2759175"/>
            <a:ext cx="9003983" cy="1322188"/>
          </a:xfrm>
        </p:spPr>
        <p:txBody>
          <a:bodyPr>
            <a:normAutofit/>
          </a:bodyPr>
          <a:lstStyle/>
          <a:p>
            <a:pPr algn="ctr"/>
            <a:r>
              <a:rPr lang="en-GB" sz="8800" b="1" dirty="0"/>
              <a:t>Focus Group</a:t>
            </a:r>
          </a:p>
        </p:txBody>
      </p:sp>
    </p:spTree>
    <p:extLst>
      <p:ext uri="{BB962C8B-B14F-4D97-AF65-F5344CB8AC3E}">
        <p14:creationId xmlns:p14="http://schemas.microsoft.com/office/powerpoint/2010/main" val="232179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25F85-C695-CC5B-02AB-DBA04C8E5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39400" cy="677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74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D66E28-F1DC-2BE3-0C7C-E954BA16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75" y="14535"/>
            <a:ext cx="9640450" cy="687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71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A939C-E83F-B7DD-AE0F-69E71C94C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19" y="0"/>
            <a:ext cx="9729962" cy="687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3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168A5-EA8C-4F86-6AB3-1532BE0E9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83" y="1000"/>
            <a:ext cx="7302633" cy="68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3039825-6541-6ABC-8A15-D4F061C67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39400" cy="677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63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8594E7-3AE9-E603-D1BA-5295D3528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"/>
            <a:ext cx="10439400" cy="650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82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41C53C-27A7-1B67-9F38-2DF31E2D4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53" y="0"/>
            <a:ext cx="6623893" cy="687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83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5E34B-79F1-98E0-0817-BEB489DD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08" y="2759175"/>
            <a:ext cx="9003983" cy="1322188"/>
          </a:xfrm>
        </p:spPr>
        <p:txBody>
          <a:bodyPr/>
          <a:lstStyle/>
          <a:p>
            <a:pPr algn="ctr"/>
            <a:r>
              <a:rPr lang="en-GB" sz="8800" b="1" dirty="0"/>
              <a:t>Interview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6751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4A821F-6900-3DBB-DF42-A2238C352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8" y="133376"/>
            <a:ext cx="10134583" cy="657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9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4DC7B8-87D5-2ACD-405A-6762A5DD9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3" y="274245"/>
            <a:ext cx="10086113" cy="631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81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79C1BC-BB1D-D3EA-2403-D41B81937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3" y="284755"/>
            <a:ext cx="10086113" cy="631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57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</TotalTime>
  <Words>6</Words>
  <Application>Microsoft Office PowerPoint</Application>
  <PresentationFormat>Custom</PresentationFormat>
  <Paragraphs>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Focus Group</vt:lpstr>
      <vt:lpstr>PowerPoint Presentation</vt:lpstr>
      <vt:lpstr>PowerPoint Presentation</vt:lpstr>
      <vt:lpstr>PowerPoint Presentation</vt:lpstr>
      <vt:lpstr>Interview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Surveys </vt:lpstr>
      <vt:lpstr>PowerPoint Presentation</vt:lpstr>
      <vt:lpstr>PowerPoint Presentation</vt:lpstr>
      <vt:lpstr>Product testing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anmol</dc:creator>
  <cp:lastModifiedBy>anmol</cp:lastModifiedBy>
  <cp:revision>2</cp:revision>
  <dcterms:created xsi:type="dcterms:W3CDTF">2022-09-26T05:49:59Z</dcterms:created>
  <dcterms:modified xsi:type="dcterms:W3CDTF">2022-09-26T07:59:20Z</dcterms:modified>
</cp:coreProperties>
</file>